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71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826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80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768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4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5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8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04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52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3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86A608B3-A2A0-4913-B50B-A797465D50D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429CFB0-CE66-43AB-B950-388BBE50C1C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654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on </a:t>
            </a:r>
            <a:br>
              <a:rPr lang="en-US" dirty="0" smtClean="0"/>
            </a:br>
            <a:r>
              <a:rPr lang="en-US" dirty="0" smtClean="0"/>
              <a:t>Body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41" y="3471009"/>
            <a:ext cx="42291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82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0" y="244495"/>
            <a:ext cx="8770571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To effectively read communication, one of the best signs to watch for is eye contact.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4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Introvert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Shy</a:t>
            </a:r>
          </a:p>
          <a:p>
            <a:r>
              <a:rPr lang="en-US" dirty="0" smtClean="0"/>
              <a:t>Needs time alone to recharge</a:t>
            </a:r>
          </a:p>
          <a:p>
            <a:r>
              <a:rPr lang="en-US" dirty="0" smtClean="0"/>
              <a:t>Smaller social circle</a:t>
            </a:r>
          </a:p>
          <a:p>
            <a:r>
              <a:rPr lang="en-US" dirty="0" smtClean="0"/>
              <a:t>Takes time to speak before talking</a:t>
            </a:r>
            <a:endParaRPr lang="en-US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Extrovert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seems to be talking</a:t>
            </a:r>
          </a:p>
          <a:p>
            <a:r>
              <a:rPr lang="en-US" dirty="0" smtClean="0"/>
              <a:t>Speaks before thinking</a:t>
            </a:r>
          </a:p>
          <a:p>
            <a:r>
              <a:rPr lang="en-US" dirty="0" smtClean="0"/>
              <a:t>Active</a:t>
            </a:r>
          </a:p>
          <a:p>
            <a:r>
              <a:rPr lang="en-US" dirty="0" smtClean="0"/>
              <a:t>Talkative</a:t>
            </a:r>
          </a:p>
          <a:p>
            <a:r>
              <a:rPr lang="en-US" dirty="0" smtClean="0"/>
              <a:t>outgoing</a:t>
            </a:r>
            <a:endParaRPr lang="en-US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29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Colors?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do they say about you?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Black </a:t>
            </a:r>
            <a:r>
              <a:rPr lang="en-US" sz="3600"/>
              <a:t>= </a:t>
            </a:r>
            <a:r>
              <a:rPr lang="en-US" sz="3600" smtClean="0"/>
              <a:t>Power</a:t>
            </a:r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Video 2 - Reading Minds Through Body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88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Looker (James) 75% of people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055" y="1752697"/>
            <a:ext cx="10226452" cy="3651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Tips to look for</a:t>
            </a:r>
            <a:r>
              <a:rPr lang="en-US" sz="2400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His brain thinks in pictures and images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Good posture, dressed well (appearance matters)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Holds stress in his shoulders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Wrinkles in his forehead, looks up.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Thin lips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A lot of eye contact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400" dirty="0"/>
              <a:t>How to deal with</a:t>
            </a:r>
            <a:r>
              <a:rPr lang="en-US" sz="2400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Give him lots of eye contact.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Give them words with visual components.</a:t>
            </a:r>
          </a:p>
          <a:p>
            <a:pPr lvl="2">
              <a:lnSpc>
                <a:spcPct val="100000"/>
              </a:lnSpc>
            </a:pPr>
            <a:r>
              <a:rPr lang="en-US" sz="2200" i="0" dirty="0" smtClean="0"/>
              <a:t>I </a:t>
            </a:r>
            <a:r>
              <a:rPr lang="en-US" sz="2200" dirty="0" smtClean="0"/>
              <a:t>see</a:t>
            </a:r>
            <a:r>
              <a:rPr lang="en-US" sz="2200" i="0" dirty="0" smtClean="0"/>
              <a:t> what you mean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 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2" y="25900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53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Listener (Marge) 20% of people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2796" y="1791722"/>
            <a:ext cx="8770571" cy="3651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Tips to look for</a:t>
            </a:r>
            <a:r>
              <a:rPr lang="en-US" sz="2400" dirty="0" smtClean="0"/>
              <a:t>:</a:t>
            </a:r>
            <a:r>
              <a:rPr lang="en-US" sz="2400" dirty="0" smtClean="0"/>
              <a:t> </a:t>
            </a:r>
            <a:endParaRPr lang="en-US" sz="2400" dirty="0" smtClean="0"/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Her brain thinks in words and sounds.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Appearance is not as important to them. Not as well dressed.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Often looks down and to the left, where you look when you remember what you have heard.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Puts head in the hand, telephone posture.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Often mumbles to herself, pen clicker.</a:t>
            </a:r>
            <a:endParaRPr lang="en-US" sz="2400" dirty="0" smtClean="0"/>
          </a:p>
          <a:p>
            <a:r>
              <a:rPr lang="en-US" sz="2400" dirty="0" smtClean="0"/>
              <a:t>How to deal with</a:t>
            </a:r>
            <a:r>
              <a:rPr lang="en-US" sz="2400" dirty="0" smtClean="0"/>
              <a:t>:</a:t>
            </a:r>
          </a:p>
          <a:p>
            <a:pPr lvl="1"/>
            <a:r>
              <a:rPr lang="en-US" sz="2200" dirty="0" smtClean="0"/>
              <a:t>Do not give them a lot of eye contact, freaks them out. </a:t>
            </a:r>
            <a:r>
              <a:rPr lang="en-US" sz="2200" dirty="0" smtClean="0"/>
              <a:t>Look at them and look away.</a:t>
            </a:r>
          </a:p>
          <a:p>
            <a:pPr lvl="1"/>
            <a:r>
              <a:rPr lang="en-US" sz="2200" dirty="0" smtClean="0"/>
              <a:t>Use words that are auditory, that </a:t>
            </a:r>
            <a:r>
              <a:rPr lang="en-US" sz="2200" i="1" dirty="0" smtClean="0"/>
              <a:t>sounds</a:t>
            </a:r>
            <a:r>
              <a:rPr lang="en-US" sz="2200" dirty="0" smtClean="0"/>
              <a:t> good to me.</a:t>
            </a:r>
            <a:endParaRPr lang="en-US" sz="2200" dirty="0" smtClean="0"/>
          </a:p>
          <a:p>
            <a:pPr marL="0" indent="0">
              <a:buNone/>
            </a:pPr>
            <a:r>
              <a:rPr lang="en-US" sz="2400" dirty="0" smtClean="0"/>
              <a:t> </a:t>
            </a:r>
          </a:p>
          <a:p>
            <a:endParaRPr lang="en-US" sz="24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18" y="200970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9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Toucher (Maria) 5% of people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337" y="1662545"/>
            <a:ext cx="8770571" cy="3651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Tips to look for</a:t>
            </a:r>
            <a:r>
              <a:rPr lang="en-US" sz="2400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Her brain thinks in feelings and tactile..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They are ready to hug you.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They are dressed for comfort not style.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They have full lips.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Often lean in to decrease amount of physical space.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Touch your arm in conversation and look down when you are remembering something you felt.</a:t>
            </a: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How </a:t>
            </a:r>
            <a:r>
              <a:rPr lang="en-US" sz="2400" dirty="0" smtClean="0"/>
              <a:t>to deal with</a:t>
            </a:r>
            <a:r>
              <a:rPr lang="en-US" sz="2400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If you feel comfortable, let them touch you.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Use language that has a feeling to it.</a:t>
            </a: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/>
              <a:t> 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2" y="320069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2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Which one fits you best?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Close your eyes and remember an important memory..</a:t>
            </a:r>
          </a:p>
          <a:p>
            <a:r>
              <a:rPr lang="en-US" sz="3200" dirty="0" smtClean="0"/>
              <a:t>Looker – like a movie</a:t>
            </a:r>
            <a:endParaRPr lang="en-US" sz="4800" dirty="0" smtClean="0"/>
          </a:p>
          <a:p>
            <a:r>
              <a:rPr lang="en-US" sz="3200" dirty="0" smtClean="0"/>
              <a:t>Listener – hearing what someone said</a:t>
            </a:r>
          </a:p>
          <a:p>
            <a:r>
              <a:rPr lang="en-US" sz="3200" dirty="0" smtClean="0"/>
              <a:t>Toucher – how something felt</a:t>
            </a:r>
          </a:p>
          <a:p>
            <a:endParaRPr lang="en-US" sz="32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22" y="25900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9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Video 1 - Subconscious Signals of Body Language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8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20% of communication is through spoken words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4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80%of communication is through body language.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05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eyes are the window to the soul.</a:t>
            </a:r>
            <a:br>
              <a:rPr lang="en-US" dirty="0"/>
            </a:b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91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strong walk is linked to a strong personality.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0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words people speak say a lot about a person’s personality.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6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 </a:t>
            </a:r>
            <a:r>
              <a:rPr lang="en-US" dirty="0" smtClean="0"/>
              <a:t>Categories of Personality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Active – strong personality</a:t>
            </a:r>
          </a:p>
          <a:p>
            <a:r>
              <a:rPr lang="en-US" sz="4000" dirty="0"/>
              <a:t>Passive – weak personality</a:t>
            </a:r>
          </a:p>
          <a:p>
            <a:endParaRPr lang="en-US" sz="40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Birth Order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Oldest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 smtClean="0"/>
              <a:t>Gets mad easily, jealousy, lack of confidence</a:t>
            </a:r>
            <a:endParaRPr lang="en-US" sz="3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Middle </a:t>
            </a:r>
            <a:endParaRPr lang="en-US" sz="3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 smtClean="0"/>
              <a:t>Receives the least attention</a:t>
            </a:r>
            <a:endParaRPr lang="en-US" sz="3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Youngest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 smtClean="0"/>
              <a:t>Risk taker</a:t>
            </a:r>
            <a:endParaRPr lang="en-US" sz="3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 dirty="0"/>
          </a:p>
        </p:txBody>
      </p:sp>
      <p:pic>
        <p:nvPicPr>
          <p:cNvPr id="4" name="Picture 3" descr="vision.PeopleDetector function in Matlab - Stack Overflo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2" y="4606716"/>
            <a:ext cx="2695778" cy="159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50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18</TotalTime>
  <Words>355</Words>
  <Application>Microsoft Office PowerPoint</Application>
  <PresentationFormat>Widescreen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Century Schoolbook</vt:lpstr>
      <vt:lpstr>Corbel</vt:lpstr>
      <vt:lpstr>Feathered</vt:lpstr>
      <vt:lpstr>Video on  Body Language</vt:lpstr>
      <vt:lpstr>Video 1 - Subconscious Signals of Body Language </vt:lpstr>
      <vt:lpstr>20% of communication is through spoken words.</vt:lpstr>
      <vt:lpstr>80%of communication is through body language. </vt:lpstr>
      <vt:lpstr>The eyes are the window to the soul.  </vt:lpstr>
      <vt:lpstr>A strong walk is linked to a strong personality. </vt:lpstr>
      <vt:lpstr>The words people speak say a lot about a person’s personality. </vt:lpstr>
      <vt:lpstr>2  Categories of Personality </vt:lpstr>
      <vt:lpstr>Birth Order</vt:lpstr>
      <vt:lpstr>To effectively read communication, one of the best signs to watch for is eye contact.   </vt:lpstr>
      <vt:lpstr>Introvert </vt:lpstr>
      <vt:lpstr>Extrovert</vt:lpstr>
      <vt:lpstr>Colors?   What do they say about you? </vt:lpstr>
      <vt:lpstr>Video 2 - Reading Minds Through Body Language </vt:lpstr>
      <vt:lpstr>Looker (James) 75% of people </vt:lpstr>
      <vt:lpstr>Listener (Marge) 20% of people </vt:lpstr>
      <vt:lpstr>Toucher (Maria) 5% of people  </vt:lpstr>
      <vt:lpstr>Which one fits you best? 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on Body Language</dc:title>
  <dc:creator>Ellsworth, Tricia</dc:creator>
  <cp:lastModifiedBy>Ellsworth, Tricia</cp:lastModifiedBy>
  <cp:revision>26</cp:revision>
  <dcterms:created xsi:type="dcterms:W3CDTF">2019-04-09T13:33:59Z</dcterms:created>
  <dcterms:modified xsi:type="dcterms:W3CDTF">2019-04-09T14:30:08Z</dcterms:modified>
</cp:coreProperties>
</file>